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e053888adc43d5" /><Relationship Type="http://schemas.openxmlformats.org/officeDocument/2006/relationships/extended-properties" Target="/docProps/app.xml" Id="Reeb4864ce47f43ca" /><Relationship Type="http://schemas.openxmlformats.org/officeDocument/2006/relationships/officeDocument" Target="/ppt/presentation.xml" Id="Rae423aab7e454c1f" /></Relationships>
</file>

<file path=ppt/presentation.xml><?xml version="1.0" encoding="utf-8"?>
<ns0:presentation xmlns:ns0="http://schemas.openxmlformats.org/presentationml/2006/main" xmlns:ns1="http://schemas.openxmlformats.org/officeDocument/2006/relationships">
  <ns0:sldMasterIdLst>
    <ns0:sldMasterId id="2147483648" ns1:id="R41049c403559442d"/>
  </ns0:sldMasterIdLst>
  <ns0:sldIdLst>
    <ns0:sldId id="256" ns1:id="Rcceeee24d2cd4808"/>
    <ns0:sldId id="257" ns1:id="R86a26e4c3da3436c"/>
  </ns0:sldIdLst>
  <ns0:sldSz cx="12192000" cy="6858000"/>
  <ns0:notesSz cx="6858000" cy="9144000"/>
</ns0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ns0:Relationships xmlns:ns0="http://schemas.openxmlformats.org/package/2006/relationships"><ns0:Relationship Type="http://schemas.openxmlformats.org/officeDocument/2006/relationships/theme" Target="/ppt/theme/theme1.xml" Id="Rf5b08dbdd1fb4f2b" /><ns0:Relationship Type="http://schemas.openxmlformats.org/officeDocument/2006/relationships/slideMaster" Target="/ppt/slideMasters/slideMaster1.xml" Id="R41049c403559442d" /><ns0:Relationship Type="http://schemas.openxmlformats.org/officeDocument/2006/relationships/presProps" Target="/ppt/presProps.xml" Id="R04f17964b2c647b8" /><ns0:Relationship Type="http://schemas.openxmlformats.org/officeDocument/2006/relationships/tableStyles" Target="/ppt/tableStyles.xml" Id="R7ff30c23e2bb4340" /><ns0:Relationship Type="http://schemas.openxmlformats.org/officeDocument/2006/relationships/slide" Target="/ppt/slides/slide1.xml" Id="Rcceeee24d2cd4808" /><ns0:Relationship Type="http://schemas.openxmlformats.org/officeDocument/2006/relationships/slide" Target="/ppt/slides/slide2.xml" Id="R86a26e4c3da3436c" /></ns0: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ef0688e4b7459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d5d2b9f1a14ef0" /><Relationship Type="http://schemas.openxmlformats.org/officeDocument/2006/relationships/slideLayout" Target="/ppt/slideLayouts/slideLayout1.xml" Id="R3e788eb41bfd48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788eb41bfd48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ff4995873c36431b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51e98444e6f4ccb" /><ns0:Relationship Type="http://schemas.openxmlformats.org/officeDocument/2006/relationships/chart" Target="/ppt/slides/charts/chart1.xml" Id="Rd55805b941e74abd" /></ns0: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Fictional items</c:v>
          </c:tx>
          <c:spPr>
            <a:solidFill xmlns:a="http://schemas.openxmlformats.org/drawingml/2006/main">
              <a:srgbClr val="6412A6"/>
            </a:solidFill>
          </c:spPr>
          <c:cat>
            <c:strRef>
              <c:f>'Chart Data'!$A$2:$A$3</c:f>
              <c:strCache>
                <c:ptCount val="2"/>
                <c:pt idx="0">
                  <c:v>Example A</c:v>
                </c:pt>
                <c:pt idx="1">
                  <c:v>Example B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10</c:v>
                </c:pt>
                <c:pt idx="1">
                  <c:v>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E5BFA1-F3C7-4337-87E4-5350A882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Synthetic slide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8806A-2B47-4654-BE16-EADD767B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Training fixture only. No company information.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F5E27-0516-4F24-8013-3490DC1A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Visible content: two fictional workstreams.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A9B80-3E22-40BB-BD96-73DBF27D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rPr>
              <a:t>All content is synthetic.</a:t>
            </a:r>
          </a:p>
        </p:txBody>
      </p:sp>
    </p:spTree>
    <p:extLst>
      <p:ext uri="{BB962C8B-B14F-4D97-AF65-F5344CB8AC3E}">
        <p14:creationId xmlns:p14="http://schemas.microsoft.com/office/powerpoint/2010/main" val="1492507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EC71C-5BCD-4439-8D5B-DB1C3C22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Example workstream totals</a:t>
            </a:r>
          </a:p>
        </p:txBody>
      </p:sp>
      <p:graphicFrame>
        <p:nvGraphicFramePr>
          <p:cNvPr id="5" name="Chart"/>
          <p:cNvGraphicFramePr/>
          <p:nvPr/>
        </p:nvGraphicFramePr>
        <p:xfrm>
          <a:off xmlns:a="http://schemas.openxmlformats.org/drawingml/2006/main" x="1047750" y="1714500"/>
          <a:ext xmlns:a="http://schemas.openxmlformats.org/drawingml/2006/main" cx="100965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55805b941e74abd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D0173-C94B-4096-AD15-C9E5FDC9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rPr>
              <a:t>Synthetic values. The chart uses an editable workbook.</a:t>
            </a:r>
          </a:p>
        </p:txBody>
      </p:sp>
    </p:spTree>
    <p:extLst>
      <p:ext uri="{BB962C8B-B14F-4D97-AF65-F5344CB8AC3E}">
        <p14:creationId xmlns:p14="http://schemas.microsoft.com/office/powerpoint/2010/main" val="19906056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Synthetic fixture</dc:creator>
  <ns0:lastModifiedBy>Synthetic fixture</ns0:lastModifiedBy>
  <dc:title>Presentation</dc:title>
  <ns2:created xsi:type="dcterms:W3CDTF">2026-09-21T06:12:29.2590000Z</ns2:created>
  <ns2:modified xsi:type="dcterms:W3CDTF">2026-09-21T06:12:29.2590000Z</ns2:modified>
</ns0:coreProperties>
</file>